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BA99D-00ED-4F9B-896B-E792C21A85C3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E0741-576A-4278-B08A-3F3F470F7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E0741-576A-4278-B08A-3F3F470F7CE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E0741-576A-4278-B08A-3F3F470F7CE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D42C-76D8-4724-8587-91EFF9B203AA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5CB4-93E2-416B-9471-96DED8FDF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D42C-76D8-4724-8587-91EFF9B203AA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5CB4-93E2-416B-9471-96DED8FDF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D42C-76D8-4724-8587-91EFF9B203AA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5CB4-93E2-416B-9471-96DED8FDF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D42C-76D8-4724-8587-91EFF9B203AA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5CB4-93E2-416B-9471-96DED8FDF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D42C-76D8-4724-8587-91EFF9B203AA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5CB4-93E2-416B-9471-96DED8FDF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D42C-76D8-4724-8587-91EFF9B203AA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5CB4-93E2-416B-9471-96DED8FDF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D42C-76D8-4724-8587-91EFF9B203AA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5CB4-93E2-416B-9471-96DED8FDF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D42C-76D8-4724-8587-91EFF9B203AA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5CB4-93E2-416B-9471-96DED8FDF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D42C-76D8-4724-8587-91EFF9B203AA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5CB4-93E2-416B-9471-96DED8FDF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D42C-76D8-4724-8587-91EFF9B203AA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5CB4-93E2-416B-9471-96DED8FDF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D42C-76D8-4724-8587-91EFF9B203AA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5CB4-93E2-416B-9471-96DED8FDF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DD42C-76D8-4724-8587-91EFF9B203AA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05CB4-93E2-416B-9471-96DED8FDF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Схема границ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прилегающей </a:t>
            </a:r>
            <a:r>
              <a:rPr lang="ru-RU" sz="1400" dirty="0" smtClean="0"/>
              <a:t>территории к  СВА </a:t>
            </a:r>
            <a:br>
              <a:rPr lang="ru-RU" sz="1400" dirty="0" smtClean="0"/>
            </a:br>
            <a:r>
              <a:rPr lang="ru-RU" sz="1400" dirty="0" smtClean="0"/>
              <a:t>с. Садовый,  ул. Лесная 2</a:t>
            </a:r>
            <a:endParaRPr lang="ru-RU" sz="14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2714620"/>
            <a:ext cx="3714744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714744" y="3071810"/>
            <a:ext cx="542925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3214686"/>
            <a:ext cx="3571868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071682" y="5357814"/>
            <a:ext cx="30003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4286248" y="3571876"/>
            <a:ext cx="4857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4357686" y="378619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893339" y="4179099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286248" y="4572008"/>
            <a:ext cx="4857752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3500442" y="6000756"/>
            <a:ext cx="17144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357686" y="5143512"/>
            <a:ext cx="4786314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500562" y="3286124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Ул. Губайдуллина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929058" y="4000504"/>
            <a:ext cx="714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Ул.Лесная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 rot="573925">
            <a:off x="4381428" y="4891236"/>
            <a:ext cx="345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Ул. Советская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500562" y="3929066"/>
            <a:ext cx="78581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м1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572000" y="4357694"/>
            <a:ext cx="71438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м3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643570" y="4500570"/>
            <a:ext cx="42862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500826" y="4286256"/>
            <a:ext cx="85725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643570" y="5572140"/>
            <a:ext cx="121444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572000" y="5286388"/>
            <a:ext cx="35719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643438" y="6143644"/>
            <a:ext cx="357190" cy="714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к5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555776" y="4581128"/>
            <a:ext cx="642942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СВА</a:t>
            </a:r>
          </a:p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714744" y="2357430"/>
            <a:ext cx="64294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М19/1</a:t>
            </a:r>
            <a:endParaRPr lang="ru-RU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2357422" y="4500570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2464579" y="5393545"/>
            <a:ext cx="17859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>
            <a:off x="2500298" y="6286520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1464447" y="5393545"/>
            <a:ext cx="17859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357422" y="628652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Номер слайда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5CB4-93E2-416B-9471-96DED8FDF97A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428596" y="314324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</a:t>
            </a:r>
            <a:endParaRPr lang="ru-RU" dirty="0"/>
          </a:p>
        </p:txBody>
      </p:sp>
      <p:sp>
        <p:nvSpPr>
          <p:cNvPr id="36" name="Дуга 35"/>
          <p:cNvSpPr/>
          <p:nvPr/>
        </p:nvSpPr>
        <p:spPr>
          <a:xfrm>
            <a:off x="2483768" y="4221088"/>
            <a:ext cx="2088232" cy="2160240"/>
          </a:xfrm>
          <a:prstGeom prst="arc">
            <a:avLst>
              <a:gd name="adj1" fmla="val 13833245"/>
              <a:gd name="adj2" fmla="val 602513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H="1">
            <a:off x="3275856" y="4221088"/>
            <a:ext cx="21602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3347864" y="4221088"/>
            <a:ext cx="43204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3347864" y="4365104"/>
            <a:ext cx="72008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3347864" y="4581128"/>
            <a:ext cx="936104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3347864" y="4869160"/>
            <a:ext cx="1152128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3347864" y="5301208"/>
            <a:ext cx="1224136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3635896" y="5661248"/>
            <a:ext cx="86409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2267744" y="1916832"/>
            <a:ext cx="9361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Схема границ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> </a:t>
            </a:r>
            <a:r>
              <a:rPr lang="ru-RU" sz="1400" dirty="0" smtClean="0"/>
              <a:t>п</a:t>
            </a:r>
            <a:r>
              <a:rPr lang="ru-RU" sz="1400" dirty="0" smtClean="0"/>
              <a:t>рилегающей </a:t>
            </a:r>
            <a:r>
              <a:rPr lang="ru-RU" sz="1400" dirty="0" smtClean="0"/>
              <a:t>территории к Детскому саду </a:t>
            </a:r>
            <a:r>
              <a:rPr lang="ru-RU" sz="1400" dirty="0" smtClean="0"/>
              <a:t>и</a:t>
            </a:r>
            <a:br>
              <a:rPr lang="ru-RU" sz="1400" dirty="0" smtClean="0"/>
            </a:br>
            <a:r>
              <a:rPr lang="ru-RU" sz="1400" dirty="0" smtClean="0"/>
              <a:t> </a:t>
            </a:r>
            <a:r>
              <a:rPr lang="ru-RU" sz="1400" dirty="0" smtClean="0"/>
              <a:t>сельскому клубу </a:t>
            </a:r>
            <a:br>
              <a:rPr lang="ru-RU" sz="1400" dirty="0" smtClean="0"/>
            </a:br>
            <a:r>
              <a:rPr lang="ru-RU" sz="1400" dirty="0" smtClean="0"/>
              <a:t>д. Рассвет ул. </a:t>
            </a:r>
            <a:r>
              <a:rPr lang="ru-RU" sz="1400" dirty="0" smtClean="0"/>
              <a:t>Центральная, 1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3571876"/>
            <a:ext cx="39290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0" y="4357694"/>
            <a:ext cx="392905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3893351" y="4321963"/>
            <a:ext cx="2571744" cy="2500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3036083" y="2678901"/>
            <a:ext cx="17859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3464711" y="2821777"/>
            <a:ext cx="185738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4321979" y="3893335"/>
            <a:ext cx="3286124" cy="3071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143108" y="4572008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ДС    СК      1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71736" y="3071810"/>
            <a:ext cx="64294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357554" y="2276872"/>
            <a:ext cx="278342" cy="509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716016" y="2996952"/>
            <a:ext cx="28575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47664" y="3068960"/>
            <a:ext cx="670872" cy="288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28596" y="457200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785918" y="4071942"/>
            <a:ext cx="1844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Ул</a:t>
            </a:r>
            <a:r>
              <a:rPr lang="ru-RU" dirty="0" smtClean="0"/>
              <a:t> . Центральная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214810" y="642919"/>
            <a:ext cx="714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улЦветочная</a:t>
            </a:r>
            <a:endParaRPr lang="ru-RU" dirty="0"/>
          </a:p>
        </p:txBody>
      </p:sp>
      <p:sp>
        <p:nvSpPr>
          <p:cNvPr id="21" name="Дуга 20"/>
          <p:cNvSpPr/>
          <p:nvPr/>
        </p:nvSpPr>
        <p:spPr>
          <a:xfrm rot="18798673">
            <a:off x="1298911" y="3367864"/>
            <a:ext cx="1577628" cy="1778456"/>
          </a:xfrm>
          <a:prstGeom prst="arc">
            <a:avLst>
              <a:gd name="adj1" fmla="val 12947412"/>
              <a:gd name="adj2" fmla="val 380705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19121345">
            <a:off x="2719136" y="3261709"/>
            <a:ext cx="1473480" cy="1486710"/>
          </a:xfrm>
          <a:prstGeom prst="arc">
            <a:avLst>
              <a:gd name="adj1" fmla="val 14496475"/>
              <a:gd name="adj2" fmla="val 452448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0" y="4437112"/>
            <a:ext cx="385192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851920" y="4437112"/>
            <a:ext cx="144016" cy="2420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691680" y="4509120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3707904" y="3789040"/>
            <a:ext cx="50405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3347864" y="3645024"/>
            <a:ext cx="72008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923928" y="34290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3131840" y="3429000"/>
            <a:ext cx="792088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2843808" y="3284984"/>
            <a:ext cx="86409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2555776" y="3284984"/>
            <a:ext cx="936104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2339752" y="3429000"/>
            <a:ext cx="72008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1907704" y="3573016"/>
            <a:ext cx="648072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1547664" y="3429000"/>
            <a:ext cx="72008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1259632" y="3429000"/>
            <a:ext cx="576064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1403648" y="3429000"/>
            <a:ext cx="648072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endCxn id="23" idx="1"/>
          </p:cNvCxnSpPr>
          <p:nvPr/>
        </p:nvCxnSpPr>
        <p:spPr>
          <a:xfrm flipH="1">
            <a:off x="1785918" y="3501008"/>
            <a:ext cx="625842" cy="755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2123728" y="3717032"/>
            <a:ext cx="504056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1259632" y="3501008"/>
            <a:ext cx="36004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611560" y="3068960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4067944" y="4941168"/>
            <a:ext cx="3600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714876" y="2428868"/>
            <a:ext cx="28575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4714876" y="1785926"/>
            <a:ext cx="28575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Схема границ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прилегающей </a:t>
            </a:r>
            <a:r>
              <a:rPr lang="ru-RU" sz="1400" dirty="0" smtClean="0"/>
              <a:t>территории к ФАП </a:t>
            </a:r>
            <a:br>
              <a:rPr lang="ru-RU" sz="1400" dirty="0" smtClean="0"/>
            </a:br>
            <a:r>
              <a:rPr lang="ru-RU" sz="1400" dirty="0" smtClean="0"/>
              <a:t>д. Маяк, ул. Зеленая 1/3  </a:t>
            </a:r>
            <a:endParaRPr lang="ru-RU" sz="14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0" y="3714752"/>
            <a:ext cx="914400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0" y="4286256"/>
            <a:ext cx="4786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3821901" y="5250669"/>
            <a:ext cx="200026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V="1">
            <a:off x="4107665" y="5536409"/>
            <a:ext cx="257174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357818" y="4214818"/>
            <a:ext cx="378618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214678" y="3357562"/>
            <a:ext cx="100013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23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643570" y="5357826"/>
            <a:ext cx="135732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ФАП  1/3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857356" y="3929066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Ул. Южная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 flipV="1">
            <a:off x="4929190" y="3718679"/>
            <a:ext cx="117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500694" y="5000636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6643702" y="5572140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4964909" y="5536421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500694" y="6072206"/>
            <a:ext cx="17859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929190" y="4071942"/>
            <a:ext cx="285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Ул.Зеленая</a:t>
            </a:r>
            <a:endParaRPr lang="ru-RU" dirty="0"/>
          </a:p>
        </p:txBody>
      </p:sp>
      <p:sp>
        <p:nvSpPr>
          <p:cNvPr id="22" name="Дуга 21"/>
          <p:cNvSpPr/>
          <p:nvPr/>
        </p:nvSpPr>
        <p:spPr>
          <a:xfrm>
            <a:off x="5436096" y="4077072"/>
            <a:ext cx="1778496" cy="1418456"/>
          </a:xfrm>
          <a:prstGeom prst="arc">
            <a:avLst>
              <a:gd name="adj1" fmla="val 10001292"/>
              <a:gd name="adj2" fmla="val 9147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>
            <a:endCxn id="22" idx="0"/>
          </p:cNvCxnSpPr>
          <p:nvPr/>
        </p:nvCxnSpPr>
        <p:spPr>
          <a:xfrm flipH="1">
            <a:off x="5472820" y="4149080"/>
            <a:ext cx="395324" cy="838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5724128" y="4077072"/>
            <a:ext cx="36004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6012160" y="4077072"/>
            <a:ext cx="36004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6300192" y="4149080"/>
            <a:ext cx="36004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6588224" y="4221088"/>
            <a:ext cx="288032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6876256" y="4437112"/>
            <a:ext cx="21602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3357554" y="5643578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7/1,7/2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2428860" y="5643578"/>
            <a:ext cx="71438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500166" y="5643578"/>
            <a:ext cx="71438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7643802" y="4857760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3/1,3/2,3/3</a:t>
            </a:r>
            <a:endParaRPr lang="ru-RU" dirty="0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rot="10800000">
            <a:off x="0" y="6286520"/>
            <a:ext cx="4857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0800000">
            <a:off x="0" y="6572272"/>
            <a:ext cx="4929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4785532" y="6715136"/>
            <a:ext cx="28652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5786446" y="6500834"/>
            <a:ext cx="928694" cy="357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5/1,5/2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4214810" y="6643698"/>
            <a:ext cx="642942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2/1,2/2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857224" y="6286520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Ул. Новая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>
            <a:normAutofit/>
          </a:bodyPr>
          <a:lstStyle/>
          <a:p>
            <a:r>
              <a:rPr lang="ru-RU" sz="1100" dirty="0" smtClean="0"/>
              <a:t>Схема</a:t>
            </a:r>
          </a:p>
          <a:p>
            <a:r>
              <a:rPr lang="ru-RU" sz="1100" dirty="0" smtClean="0"/>
              <a:t>Границ прилегающей территории к Дому Культуры</a:t>
            </a:r>
          </a:p>
          <a:p>
            <a:r>
              <a:rPr lang="ru-RU" sz="1100" dirty="0" smtClean="0"/>
              <a:t>с. Садовый, ул. Фестивальная, 2/2</a:t>
            </a:r>
            <a:endParaRPr lang="ru-RU" sz="1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57752" y="2857496"/>
            <a:ext cx="64294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СДК  2/1</a:t>
            </a:r>
            <a:endParaRPr lang="ru-RU" sz="16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72000" y="3714752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572000" y="2357430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5537207" y="3036091"/>
            <a:ext cx="135652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3143240" y="2571744"/>
            <a:ext cx="250033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4429124" y="3786190"/>
            <a:ext cx="435771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2928926" y="2643182"/>
            <a:ext cx="221457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>
            <a:off x="571472" y="3071810"/>
            <a:ext cx="3500462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71472" y="3643314"/>
            <a:ext cx="3786214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429124" y="4500570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5643570" y="5286388"/>
            <a:ext cx="164307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H="1">
            <a:off x="6179355" y="5322107"/>
            <a:ext cx="171451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7000892" y="4429132"/>
            <a:ext cx="178595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7215206" y="4643446"/>
            <a:ext cx="57150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М1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7286644" y="5429264"/>
            <a:ext cx="42862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М3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5572132" y="3143248"/>
            <a:ext cx="78581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М19/1</a:t>
            </a:r>
            <a:endParaRPr lang="ru-RU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>
            <a:off x="3893339" y="3036091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Дуга 47"/>
          <p:cNvSpPr/>
          <p:nvPr/>
        </p:nvSpPr>
        <p:spPr>
          <a:xfrm rot="16200000">
            <a:off x="4475564" y="1596610"/>
            <a:ext cx="1357322" cy="2878962"/>
          </a:xfrm>
          <a:prstGeom prst="arc">
            <a:avLst>
              <a:gd name="adj1" fmla="val 13208486"/>
              <a:gd name="adj2" fmla="val 1924361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rot="5400000">
            <a:off x="4893471" y="3036091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071934" y="1214422"/>
            <a:ext cx="35719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Ул.</a:t>
            </a:r>
          </a:p>
          <a:p>
            <a:r>
              <a:rPr lang="ru-RU" sz="1400" dirty="0" smtClean="0"/>
              <a:t>Ф</a:t>
            </a:r>
          </a:p>
          <a:p>
            <a:r>
              <a:rPr lang="ru-RU" sz="1400" dirty="0" smtClean="0"/>
              <a:t>Е</a:t>
            </a:r>
          </a:p>
          <a:p>
            <a:r>
              <a:rPr lang="ru-RU" sz="1400" dirty="0" smtClean="0"/>
              <a:t>С</a:t>
            </a:r>
          </a:p>
          <a:p>
            <a:r>
              <a:rPr lang="ru-RU" sz="1400" dirty="0" smtClean="0"/>
              <a:t>Т</a:t>
            </a:r>
          </a:p>
          <a:p>
            <a:r>
              <a:rPr lang="ru-RU" sz="1400" dirty="0" smtClean="0"/>
              <a:t>И</a:t>
            </a:r>
          </a:p>
          <a:p>
            <a:r>
              <a:rPr lang="ru-RU" sz="1400" dirty="0" smtClean="0"/>
              <a:t>В</a:t>
            </a:r>
          </a:p>
          <a:p>
            <a:r>
              <a:rPr lang="ru-RU" sz="1400" dirty="0" smtClean="0"/>
              <a:t>А</a:t>
            </a:r>
          </a:p>
          <a:p>
            <a:r>
              <a:rPr lang="ru-RU" sz="1400" dirty="0" smtClean="0"/>
              <a:t>Л</a:t>
            </a:r>
          </a:p>
          <a:p>
            <a:r>
              <a:rPr lang="ru-RU" sz="1400" dirty="0" smtClean="0"/>
              <a:t>Ь</a:t>
            </a:r>
          </a:p>
          <a:p>
            <a:r>
              <a:rPr lang="ru-RU" sz="1400" dirty="0" smtClean="0"/>
              <a:t>Н</a:t>
            </a:r>
          </a:p>
          <a:p>
            <a:r>
              <a:rPr lang="ru-RU" sz="1400" dirty="0" smtClean="0"/>
              <a:t>А</a:t>
            </a:r>
          </a:p>
          <a:p>
            <a:r>
              <a:rPr lang="ru-RU" sz="1400" dirty="0" smtClean="0"/>
              <a:t>Я</a:t>
            </a:r>
          </a:p>
          <a:p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4429124" y="400050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Ул.  Губайдуллина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6572264" y="4549676"/>
            <a:ext cx="285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/>
              <a:t>улЛесная</a:t>
            </a:r>
            <a:endParaRPr lang="ru-RU" sz="12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5715008" y="4857760"/>
            <a:ext cx="642942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6572264" y="3500438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25/1</a:t>
            </a:r>
            <a:endParaRPr lang="ru-RU" dirty="0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rot="5400000">
            <a:off x="3643306" y="2643182"/>
            <a:ext cx="571504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>
            <a:off x="3679025" y="2607463"/>
            <a:ext cx="714380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>
            <a:off x="3714744" y="2643182"/>
            <a:ext cx="857256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3821901" y="2678901"/>
            <a:ext cx="928694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4000496" y="2928934"/>
            <a:ext cx="714380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4179091" y="3178967"/>
            <a:ext cx="50006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4393405" y="3464719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 rot="699360">
            <a:off x="3291738" y="2980910"/>
            <a:ext cx="57606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1/1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571868" y="2071678"/>
            <a:ext cx="293732" cy="718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1/2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Схема границ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прилегающей </a:t>
            </a:r>
            <a:r>
              <a:rPr lang="ru-RU" sz="1400" dirty="0" smtClean="0"/>
              <a:t>территории к Школе,</a:t>
            </a:r>
            <a:br>
              <a:rPr lang="ru-RU" sz="1400" dirty="0" smtClean="0"/>
            </a:br>
            <a:r>
              <a:rPr lang="ru-RU" sz="1400" dirty="0" smtClean="0"/>
              <a:t>Детскому саду с. Садовый, ул. Юбилейная, 23</a:t>
            </a:r>
            <a:endParaRPr lang="ru-RU" sz="14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3214686"/>
            <a:ext cx="235742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3714752"/>
            <a:ext cx="228598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678761" y="4321975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357422" y="335756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107389" y="3893347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214546" y="4857760"/>
            <a:ext cx="228601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643174" y="4429132"/>
            <a:ext cx="192882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4572000" y="2714620"/>
            <a:ext cx="4572000" cy="1785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4500562" y="3143248"/>
            <a:ext cx="4643438" cy="1785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2500298" y="5072074"/>
            <a:ext cx="178595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</a:t>
            </a:r>
          </a:p>
          <a:p>
            <a:pPr algn="ctr"/>
            <a:r>
              <a:rPr lang="ru-RU" dirty="0" smtClean="0"/>
              <a:t>Д с      23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928662" y="2928934"/>
            <a:ext cx="1214446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00034" y="4071942"/>
            <a:ext cx="128588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000628" y="5143512"/>
            <a:ext cx="50006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21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3357562"/>
            <a:ext cx="2571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Ул. Советская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 rot="9931776" flipV="1">
            <a:off x="5385389" y="3791402"/>
            <a:ext cx="2603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Ул. Юбилейная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214546" y="5000636"/>
            <a:ext cx="24288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1571604" y="5715016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214546" y="6357958"/>
            <a:ext cx="24288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3964777" y="5679297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Дуга 22"/>
          <p:cNvSpPr/>
          <p:nvPr/>
        </p:nvSpPr>
        <p:spPr>
          <a:xfrm>
            <a:off x="1331640" y="3356992"/>
            <a:ext cx="2376264" cy="1656184"/>
          </a:xfrm>
          <a:prstGeom prst="arc">
            <a:avLst>
              <a:gd name="adj1" fmla="val 7036587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уга 26"/>
          <p:cNvSpPr/>
          <p:nvPr/>
        </p:nvSpPr>
        <p:spPr>
          <a:xfrm>
            <a:off x="3059832" y="3429000"/>
            <a:ext cx="2304256" cy="1872208"/>
          </a:xfrm>
          <a:prstGeom prst="arc">
            <a:avLst>
              <a:gd name="adj1" fmla="val 12834894"/>
              <a:gd name="adj2" fmla="val 224513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1475656" y="3573016"/>
            <a:ext cx="288032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1763688" y="3429000"/>
            <a:ext cx="36004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endCxn id="23" idx="0"/>
          </p:cNvCxnSpPr>
          <p:nvPr/>
        </p:nvCxnSpPr>
        <p:spPr>
          <a:xfrm flipH="1">
            <a:off x="2117952" y="3356992"/>
            <a:ext cx="365816" cy="16073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2411760" y="3429000"/>
            <a:ext cx="432048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2771800" y="3501008"/>
            <a:ext cx="360040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3059832" y="3645024"/>
            <a:ext cx="36004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endCxn id="21" idx="0"/>
          </p:cNvCxnSpPr>
          <p:nvPr/>
        </p:nvCxnSpPr>
        <p:spPr>
          <a:xfrm flipH="1">
            <a:off x="3393273" y="3501008"/>
            <a:ext cx="386639" cy="1571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3707904" y="3429000"/>
            <a:ext cx="432048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4067944" y="3429000"/>
            <a:ext cx="432048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4355976" y="3573016"/>
            <a:ext cx="432048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4716016" y="3789040"/>
            <a:ext cx="36004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5004048" y="4149080"/>
            <a:ext cx="288032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5643570" y="5000636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19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Схема границ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прилегающей </a:t>
            </a:r>
            <a:r>
              <a:rPr lang="ru-RU" sz="1400" dirty="0" smtClean="0"/>
              <a:t>территории к сельскому клубу и ФАП</a:t>
            </a:r>
            <a:br>
              <a:rPr lang="ru-RU" sz="1400" dirty="0" smtClean="0"/>
            </a:br>
            <a:r>
              <a:rPr lang="ru-RU" sz="1400" dirty="0" smtClean="0"/>
              <a:t>д. </a:t>
            </a:r>
            <a:r>
              <a:rPr lang="ru-RU" sz="1400" dirty="0" err="1" smtClean="0"/>
              <a:t>Чятай</a:t>
            </a:r>
            <a:r>
              <a:rPr lang="ru-RU" sz="1400" dirty="0" smtClean="0"/>
              <a:t> – </a:t>
            </a:r>
            <a:r>
              <a:rPr lang="ru-RU" sz="1400" dirty="0" err="1" smtClean="0"/>
              <a:t>Бурзян</a:t>
            </a:r>
            <a:r>
              <a:rPr lang="ru-RU" sz="1400" dirty="0" smtClean="0"/>
              <a:t>,  ул. Центральная 28</a:t>
            </a:r>
            <a:endParaRPr lang="ru-RU" sz="14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0" y="3071810"/>
            <a:ext cx="914400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0" y="3786190"/>
            <a:ext cx="4786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3321847" y="5250657"/>
            <a:ext cx="307181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3929070" y="5214938"/>
            <a:ext cx="3143248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429256" y="3714752"/>
            <a:ext cx="37147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143108" y="4214818"/>
            <a:ext cx="207170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ФАП       СК    28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143372" y="5000636"/>
            <a:ext cx="571504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 с2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643042" y="3286124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Ул. Центральная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000628" y="3929066"/>
            <a:ext cx="4286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Ул.</a:t>
            </a:r>
          </a:p>
          <a:p>
            <a:r>
              <a:rPr lang="ru-RU" dirty="0" err="1" smtClean="0"/>
              <a:t>Ле</a:t>
            </a:r>
            <a:endParaRPr lang="ru-RU" dirty="0" smtClean="0"/>
          </a:p>
          <a:p>
            <a:r>
              <a:rPr lang="ru-RU" dirty="0"/>
              <a:t>с</a:t>
            </a:r>
            <a:endParaRPr lang="ru-RU" dirty="0" smtClean="0"/>
          </a:p>
          <a:p>
            <a:r>
              <a:rPr lang="ru-RU" dirty="0"/>
              <a:t>н</a:t>
            </a:r>
            <a:endParaRPr lang="ru-RU" dirty="0" smtClean="0"/>
          </a:p>
          <a:p>
            <a:r>
              <a:rPr lang="ru-RU" dirty="0"/>
              <a:t>а</a:t>
            </a:r>
            <a:endParaRPr lang="ru-RU" dirty="0" smtClean="0"/>
          </a:p>
          <a:p>
            <a:r>
              <a:rPr lang="ru-RU" dirty="0" smtClean="0"/>
              <a:t>я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907704" y="2780928"/>
            <a:ext cx="72008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57</a:t>
            </a:r>
            <a:endParaRPr lang="ru-RU" dirty="0"/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2915816" y="2780928"/>
            <a:ext cx="642942" cy="28575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59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923928" y="2780928"/>
            <a:ext cx="648072" cy="290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61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796136" y="2708920"/>
            <a:ext cx="645222" cy="286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65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164288" y="2708920"/>
            <a:ext cx="78581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67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786446" y="4000504"/>
            <a:ext cx="369730" cy="652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857356" y="4000504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3786182" y="4429132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>
            <a:off x="1857356" y="4857760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 flipH="1" flipV="1">
            <a:off x="1428728" y="4429132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Дуга 25"/>
          <p:cNvSpPr/>
          <p:nvPr/>
        </p:nvSpPr>
        <p:spPr>
          <a:xfrm>
            <a:off x="1259632" y="3356992"/>
            <a:ext cx="1706488" cy="1346448"/>
          </a:xfrm>
          <a:prstGeom prst="arc">
            <a:avLst>
              <a:gd name="adj1" fmla="val 1088466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уга 27"/>
          <p:cNvSpPr/>
          <p:nvPr/>
        </p:nvSpPr>
        <p:spPr>
          <a:xfrm>
            <a:off x="2771800" y="3356992"/>
            <a:ext cx="1778496" cy="1346448"/>
          </a:xfrm>
          <a:prstGeom prst="arc">
            <a:avLst>
              <a:gd name="adj1" fmla="val 10845113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1475656" y="3429000"/>
            <a:ext cx="50405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1835696" y="3356992"/>
            <a:ext cx="43204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2123728" y="3429000"/>
            <a:ext cx="43204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2411760" y="3573016"/>
            <a:ext cx="28803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3059832" y="3356992"/>
            <a:ext cx="36004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3491880" y="3356992"/>
            <a:ext cx="288032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3851920" y="3429000"/>
            <a:ext cx="21602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4139952" y="3573016"/>
            <a:ext cx="21602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4355976" y="3861048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5000628" y="2786058"/>
            <a:ext cx="428628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63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Схема границ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прилегающей </a:t>
            </a:r>
            <a:r>
              <a:rPr lang="ru-RU" sz="1400" dirty="0" smtClean="0"/>
              <a:t>территории к детскому саду</a:t>
            </a:r>
            <a:br>
              <a:rPr lang="ru-RU" sz="1400" dirty="0" smtClean="0"/>
            </a:br>
            <a:r>
              <a:rPr lang="ru-RU" sz="1400" dirty="0" smtClean="0"/>
              <a:t>д. </a:t>
            </a:r>
            <a:r>
              <a:rPr lang="ru-RU" sz="1400" dirty="0" err="1" smtClean="0"/>
              <a:t>Чятай</a:t>
            </a:r>
            <a:r>
              <a:rPr lang="ru-RU" sz="1400" dirty="0" smtClean="0"/>
              <a:t> – </a:t>
            </a:r>
            <a:r>
              <a:rPr lang="ru-RU" sz="1400" dirty="0" err="1" smtClean="0"/>
              <a:t>Бурзян</a:t>
            </a:r>
            <a:r>
              <a:rPr lang="ru-RU" sz="1400" dirty="0" smtClean="0"/>
              <a:t>,  ул. Лесная 2</a:t>
            </a:r>
            <a:endParaRPr lang="ru-RU" sz="14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328612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0" y="3929066"/>
            <a:ext cx="550069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4071946" y="5357814"/>
            <a:ext cx="292893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4857764" y="5357814"/>
            <a:ext cx="30003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357950" y="3857628"/>
            <a:ext cx="26432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28794" y="3429000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Ул. Центральная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786446" y="3929066"/>
            <a:ext cx="4286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УлЛе</a:t>
            </a:r>
            <a:endParaRPr lang="ru-RU" dirty="0" smtClean="0"/>
          </a:p>
          <a:p>
            <a:r>
              <a:rPr lang="ru-RU" dirty="0"/>
              <a:t>с</a:t>
            </a:r>
            <a:endParaRPr lang="ru-RU" dirty="0" smtClean="0"/>
          </a:p>
          <a:p>
            <a:r>
              <a:rPr lang="ru-RU" dirty="0"/>
              <a:t>н</a:t>
            </a:r>
            <a:endParaRPr lang="ru-RU" dirty="0" smtClean="0"/>
          </a:p>
          <a:p>
            <a:r>
              <a:rPr lang="ru-RU" dirty="0"/>
              <a:t>а</a:t>
            </a:r>
            <a:endParaRPr lang="ru-RU" dirty="0" smtClean="0"/>
          </a:p>
          <a:p>
            <a:r>
              <a:rPr lang="ru-RU" dirty="0" smtClean="0"/>
              <a:t>я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643174" y="4214818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28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4929198"/>
            <a:ext cx="571504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Дс</a:t>
            </a:r>
            <a:endParaRPr lang="ru-RU" dirty="0" smtClean="0"/>
          </a:p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214810" y="4786322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4679951" y="5535627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3500430" y="5500702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214810" y="6215082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Дуга 17"/>
          <p:cNvSpPr/>
          <p:nvPr/>
        </p:nvSpPr>
        <p:spPr>
          <a:xfrm rot="3134969">
            <a:off x="4827099" y="4843106"/>
            <a:ext cx="1506025" cy="1348252"/>
          </a:xfrm>
          <a:prstGeom prst="arc">
            <a:avLst>
              <a:gd name="adj1" fmla="val 11651191"/>
              <a:gd name="adj2" fmla="val 333141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5364088" y="4797152"/>
            <a:ext cx="28803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5364088" y="4941168"/>
            <a:ext cx="57606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5364088" y="5157192"/>
            <a:ext cx="72008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18" idx="2"/>
          </p:cNvCxnSpPr>
          <p:nvPr/>
        </p:nvCxnSpPr>
        <p:spPr>
          <a:xfrm flipH="1">
            <a:off x="5367460" y="5373216"/>
            <a:ext cx="860724" cy="807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5724128" y="5661248"/>
            <a:ext cx="57606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2411760" y="2780928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57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419872" y="2780928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59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572000" y="2780928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61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6660232" y="2780928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67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7884368" y="2780928"/>
            <a:ext cx="7200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69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6660232" y="4221088"/>
            <a:ext cx="3600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2051720" y="3140968"/>
            <a:ext cx="619268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 flipV="1">
            <a:off x="2051720" y="2348880"/>
            <a:ext cx="72008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 flipV="1">
            <a:off x="5220073" y="4077073"/>
            <a:ext cx="144015" cy="792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1187624" y="4077072"/>
            <a:ext cx="4032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5357818" y="2857496"/>
            <a:ext cx="42862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63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6000760" y="2857496"/>
            <a:ext cx="42862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65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6643702" y="5214950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6715140" y="5929330"/>
            <a:ext cx="28575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Схема границ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прилегающей </a:t>
            </a:r>
            <a:r>
              <a:rPr lang="ru-RU" sz="1400" dirty="0" smtClean="0"/>
              <a:t>территории к Школе и ФАП</a:t>
            </a:r>
            <a:br>
              <a:rPr lang="ru-RU" sz="1400" dirty="0" smtClean="0"/>
            </a:br>
            <a:r>
              <a:rPr lang="ru-RU" sz="1400" dirty="0" smtClean="0"/>
              <a:t>с. Биккулово, ул. Школьная 1</a:t>
            </a:r>
            <a:endParaRPr lang="ru-RU" sz="14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 flipH="1" flipV="1">
            <a:off x="0" y="4071942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0" y="4572008"/>
            <a:ext cx="4429124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0" y="4941168"/>
            <a:ext cx="4500562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357686" y="3786190"/>
            <a:ext cx="2000264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5608645" y="3035297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429124" y="3929066"/>
            <a:ext cx="2428892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6858016" y="3857628"/>
            <a:ext cx="228598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 flipV="1">
            <a:off x="6858016" y="3500438"/>
            <a:ext cx="228598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6215074" y="2928934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1214414" y="5572140"/>
            <a:ext cx="228601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ФАП                   Ш     1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1071538" y="5357826"/>
            <a:ext cx="271464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321835" y="5822173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0800000">
            <a:off x="928662" y="6215082"/>
            <a:ext cx="278608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571472" y="5715016"/>
            <a:ext cx="85725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21195472">
            <a:off x="450257" y="4755233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Ул. Школьная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6429388" y="1071546"/>
            <a:ext cx="285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улЗаречная</a:t>
            </a:r>
            <a:endParaRPr lang="ru-RU" dirty="0"/>
          </a:p>
        </p:txBody>
      </p:sp>
      <p:sp>
        <p:nvSpPr>
          <p:cNvPr id="19" name="Дуга 18"/>
          <p:cNvSpPr/>
          <p:nvPr/>
        </p:nvSpPr>
        <p:spPr>
          <a:xfrm rot="19487666">
            <a:off x="1548943" y="4542167"/>
            <a:ext cx="1875916" cy="1826906"/>
          </a:xfrm>
          <a:prstGeom prst="arc">
            <a:avLst>
              <a:gd name="adj1" fmla="val 12936829"/>
              <a:gd name="adj2" fmla="val 194408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>
            <a:off x="1763688" y="4797152"/>
            <a:ext cx="7200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1979712" y="4653136"/>
            <a:ext cx="7200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2195736" y="4581128"/>
            <a:ext cx="72008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2411760" y="4509120"/>
            <a:ext cx="72008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2627784" y="4581128"/>
            <a:ext cx="72008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2843808" y="4581128"/>
            <a:ext cx="72008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3059832" y="4725144"/>
            <a:ext cx="7200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275856" y="501317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Схема границ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прилегающей </a:t>
            </a:r>
            <a:r>
              <a:rPr lang="ru-RU" sz="1400" dirty="0" smtClean="0"/>
              <a:t>территории к сельскому клубу </a:t>
            </a:r>
            <a:br>
              <a:rPr lang="ru-RU" sz="1400" dirty="0" smtClean="0"/>
            </a:br>
            <a:r>
              <a:rPr lang="ru-RU" sz="1400" dirty="0" smtClean="0"/>
              <a:t>с. Биккулово,  ул. Центральная 16/2</a:t>
            </a:r>
            <a:endParaRPr lang="ru-RU" sz="14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5000636"/>
            <a:ext cx="36433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5500702"/>
            <a:ext cx="6000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5286392" y="6143632"/>
            <a:ext cx="14287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2607455" y="3893347"/>
            <a:ext cx="214314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2964645" y="3893347"/>
            <a:ext cx="228601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071934" y="5000636"/>
            <a:ext cx="5072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5822177" y="6107913"/>
            <a:ext cx="142873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572264" y="5429264"/>
            <a:ext cx="25717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428728" y="5143512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Ул. Центральная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429124" y="3571876"/>
            <a:ext cx="428628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Ск</a:t>
            </a:r>
            <a:endParaRPr lang="ru-RU" dirty="0" smtClean="0"/>
          </a:p>
          <a:p>
            <a:pPr algn="ctr"/>
            <a:r>
              <a:rPr lang="ru-RU" dirty="0" smtClean="0"/>
              <a:t>16/2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786578" y="5786454"/>
            <a:ext cx="57150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</a:p>
          <a:p>
            <a:pPr algn="ctr"/>
            <a:r>
              <a:rPr lang="ru-RU" dirty="0" smtClean="0"/>
              <a:t>13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4143372" y="3286124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4286248" y="4071942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>
            <a:off x="4286248" y="4857760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3428992" y="4071942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857752" y="3286124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714744" y="1428736"/>
            <a:ext cx="2143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ул.Центральная</a:t>
            </a:r>
            <a:endParaRPr lang="ru-RU" dirty="0"/>
          </a:p>
        </p:txBody>
      </p:sp>
      <p:sp>
        <p:nvSpPr>
          <p:cNvPr id="22" name="Дуга 21"/>
          <p:cNvSpPr/>
          <p:nvPr/>
        </p:nvSpPr>
        <p:spPr>
          <a:xfrm rot="15412367">
            <a:off x="3232663" y="2878015"/>
            <a:ext cx="2050016" cy="2398422"/>
          </a:xfrm>
          <a:prstGeom prst="arc">
            <a:avLst>
              <a:gd name="adj1" fmla="val 12034851"/>
              <a:gd name="adj2" fmla="val 62865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3419872" y="3284984"/>
            <a:ext cx="72008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3203848" y="3429000"/>
            <a:ext cx="93610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3131840" y="3717032"/>
            <a:ext cx="10081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3059832" y="4005064"/>
            <a:ext cx="108012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3131840" y="4293096"/>
            <a:ext cx="93610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3347864" y="4509120"/>
            <a:ext cx="79208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3563888" y="4797152"/>
            <a:ext cx="50405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3143240" y="3214686"/>
            <a:ext cx="50006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24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3143240" y="4071942"/>
            <a:ext cx="50006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26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1907704" y="4437112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28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Схема границ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прилегающей </a:t>
            </a:r>
            <a:r>
              <a:rPr lang="ru-RU" sz="1400" dirty="0" smtClean="0"/>
              <a:t>территории к ФАП</a:t>
            </a:r>
            <a:br>
              <a:rPr lang="ru-RU" sz="1400" dirty="0" smtClean="0"/>
            </a:br>
            <a:r>
              <a:rPr lang="ru-RU" sz="1400" dirty="0" smtClean="0"/>
              <a:t>д. Рассвет,  ул. Школьная 4</a:t>
            </a:r>
            <a:endParaRPr lang="ru-RU" sz="14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5301208"/>
            <a:ext cx="32146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5733256"/>
            <a:ext cx="32146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3143240" y="4071942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203848" y="5733256"/>
            <a:ext cx="10036" cy="1125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203848" y="1358092"/>
            <a:ext cx="11624" cy="4015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923928" y="5805264"/>
            <a:ext cx="4336" cy="1053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929058" y="5805264"/>
            <a:ext cx="521494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3929058" y="5301208"/>
            <a:ext cx="521494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3923928" y="1286654"/>
            <a:ext cx="5924" cy="4014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0" y="5301208"/>
            <a:ext cx="300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Ул. Озерная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286248" y="5445224"/>
            <a:ext cx="4857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Ул. Центральная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571868" y="1357298"/>
            <a:ext cx="1428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Ул. Школьная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411760" y="2348880"/>
            <a:ext cx="51716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фап</a:t>
            </a:r>
            <a:endParaRPr lang="ru-RU" dirty="0" smtClean="0"/>
          </a:p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143372" y="1928802"/>
            <a:ext cx="71438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м1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467544" y="1844824"/>
            <a:ext cx="2604258" cy="14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2321703" y="2607463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-281761" y="2594129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67544" y="3284984"/>
            <a:ext cx="2604258" cy="741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971600" y="2060848"/>
            <a:ext cx="56922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139952" y="6165304"/>
            <a:ext cx="79208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051720" y="5929330"/>
            <a:ext cx="52001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28" name="Дуга 27"/>
          <p:cNvSpPr/>
          <p:nvPr/>
        </p:nvSpPr>
        <p:spPr>
          <a:xfrm rot="2759739">
            <a:off x="1892312" y="889312"/>
            <a:ext cx="2695079" cy="2703114"/>
          </a:xfrm>
          <a:prstGeom prst="arc">
            <a:avLst>
              <a:gd name="adj1" fmla="val 12896728"/>
              <a:gd name="adj2" fmla="val 29458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3059832" y="1052736"/>
            <a:ext cx="792088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2987824" y="908720"/>
            <a:ext cx="50405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3059832" y="1340768"/>
            <a:ext cx="1152128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3059832" y="1628800"/>
            <a:ext cx="1368152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3059832" y="2060848"/>
            <a:ext cx="1512168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28" idx="2"/>
          </p:cNvCxnSpPr>
          <p:nvPr/>
        </p:nvCxnSpPr>
        <p:spPr>
          <a:xfrm flipV="1">
            <a:off x="3120034" y="2924944"/>
            <a:ext cx="1163934" cy="660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2627784" y="3789040"/>
            <a:ext cx="44401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2643174" y="4643446"/>
            <a:ext cx="50006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4211960" y="3717032"/>
            <a:ext cx="2880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4211960" y="4581128"/>
            <a:ext cx="28803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2627784" y="908720"/>
            <a:ext cx="3600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2000232" y="6429396"/>
            <a:ext cx="642942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14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1400" dirty="0" smtClean="0"/>
              <a:t>Приложение № </a:t>
            </a:r>
            <a:br>
              <a:rPr lang="ru-RU" sz="1400" dirty="0" smtClean="0"/>
            </a:br>
            <a:r>
              <a:rPr lang="ru-RU" sz="1400" dirty="0" smtClean="0"/>
              <a:t> К решению Совета сельского поселения Биккуловский сельсовет </a:t>
            </a:r>
            <a:br>
              <a:rPr lang="ru-RU" sz="1400" dirty="0" smtClean="0"/>
            </a:br>
            <a:r>
              <a:rPr lang="ru-RU" sz="1400" dirty="0" smtClean="0"/>
              <a:t>муниципального района Миякинский район</a:t>
            </a:r>
            <a:br>
              <a:rPr lang="ru-RU" sz="1400" dirty="0" smtClean="0"/>
            </a:br>
            <a:r>
              <a:rPr lang="ru-RU" sz="1400" dirty="0" smtClean="0"/>
              <a:t>Республики Башкортостан</a:t>
            </a:r>
            <a:br>
              <a:rPr lang="ru-RU" sz="1400" dirty="0" smtClean="0"/>
            </a:br>
            <a:r>
              <a:rPr lang="ru-RU" sz="1400" dirty="0" smtClean="0"/>
              <a:t>№ 107 от 17 апреля 2013 года</a:t>
            </a:r>
            <a:br>
              <a:rPr lang="ru-RU" sz="1400" dirty="0" smtClean="0"/>
            </a:br>
            <a:r>
              <a:rPr lang="ru-RU" sz="1400" dirty="0" smtClean="0"/>
              <a:t>Схема</a:t>
            </a:r>
            <a:br>
              <a:rPr lang="ru-RU" sz="1400" dirty="0" smtClean="0"/>
            </a:br>
            <a:r>
              <a:rPr lang="ru-RU" sz="1400" dirty="0" smtClean="0"/>
              <a:t>Гр. Прилегающей территории к </a:t>
            </a:r>
            <a:r>
              <a:rPr lang="ru-RU" sz="1400" dirty="0" err="1" smtClean="0"/>
              <a:t>нач.школе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д. Рассвет,  ул. Школьная </a:t>
            </a:r>
            <a:r>
              <a:rPr lang="ru-RU" sz="1400" dirty="0" smtClean="0"/>
              <a:t>4 НЕ НАДО</a:t>
            </a:r>
            <a:endParaRPr lang="ru-RU" sz="14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5301208"/>
            <a:ext cx="32146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5733256"/>
            <a:ext cx="32146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3143240" y="4071942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203848" y="5733256"/>
            <a:ext cx="10036" cy="1125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203848" y="1358092"/>
            <a:ext cx="11624" cy="4015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923928" y="5805264"/>
            <a:ext cx="4336" cy="1053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929058" y="5805264"/>
            <a:ext cx="521494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3929058" y="5301208"/>
            <a:ext cx="521494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3923928" y="1286654"/>
            <a:ext cx="5924" cy="4014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0" y="5301208"/>
            <a:ext cx="300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Ул. Озерная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286248" y="5445224"/>
            <a:ext cx="4857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Ул. Центральная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571868" y="1357298"/>
            <a:ext cx="1428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Ул. Школьная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555776" y="2420888"/>
            <a:ext cx="342370" cy="85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143372" y="1928802"/>
            <a:ext cx="71438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м1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467544" y="1844824"/>
            <a:ext cx="2604258" cy="14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2321703" y="2607463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67544" y="3356992"/>
            <a:ext cx="2604258" cy="2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899592" y="1916832"/>
            <a:ext cx="648072" cy="1004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Школа 6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139952" y="6165304"/>
            <a:ext cx="79208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357422" y="6143644"/>
            <a:ext cx="66289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28" name="Дуга 27"/>
          <p:cNvSpPr/>
          <p:nvPr/>
        </p:nvSpPr>
        <p:spPr>
          <a:xfrm rot="2759739">
            <a:off x="1892312" y="889312"/>
            <a:ext cx="2695079" cy="2703114"/>
          </a:xfrm>
          <a:prstGeom prst="arc">
            <a:avLst>
              <a:gd name="adj1" fmla="val 12896728"/>
              <a:gd name="adj2" fmla="val 29458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3059832" y="1052736"/>
            <a:ext cx="792088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2987824" y="908720"/>
            <a:ext cx="50405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3059832" y="1340768"/>
            <a:ext cx="1152128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3059832" y="1628800"/>
            <a:ext cx="1368152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3059832" y="2060848"/>
            <a:ext cx="1512168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28" idx="2"/>
          </p:cNvCxnSpPr>
          <p:nvPr/>
        </p:nvCxnSpPr>
        <p:spPr>
          <a:xfrm flipV="1">
            <a:off x="3120034" y="2924944"/>
            <a:ext cx="1163934" cy="660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2627784" y="3789040"/>
            <a:ext cx="36004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2627784" y="4581128"/>
            <a:ext cx="44401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4211960" y="3717032"/>
            <a:ext cx="2880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4211960" y="4581128"/>
            <a:ext cx="28803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2627784" y="908720"/>
            <a:ext cx="3600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V="1">
            <a:off x="467544" y="1844824"/>
            <a:ext cx="0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228</Words>
  <Application>Microsoft Office PowerPoint</Application>
  <PresentationFormat>Экран (4:3)</PresentationFormat>
  <Paragraphs>162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Схема границ прилегающей территории к  СВА  с. Садовый,  ул. Лесная 2</vt:lpstr>
      <vt:lpstr> </vt:lpstr>
      <vt:lpstr> Схема границ  прилегающей территории к Школе, Детскому саду с. Садовый, ул. Юбилейная, 23</vt:lpstr>
      <vt:lpstr> Схема границ прилегающей территории к сельскому клубу и ФАП д. Чятай – Бурзян,  ул. Центральная 28</vt:lpstr>
      <vt:lpstr> Схема границ прилегающей территории к детскому саду д. Чятай – Бурзян,  ул. Лесная 2</vt:lpstr>
      <vt:lpstr> Схема границ прилегающей территории к Школе и ФАП с. Биккулово, ул. Школьная 1</vt:lpstr>
      <vt:lpstr> Схема границ прилегающей территории к сельскому клубу  с. Биккулово,  ул. Центральная 16/2</vt:lpstr>
      <vt:lpstr> Схема границ прилегающей территории к ФАП д. Рассвет,  ул. Школьная 4</vt:lpstr>
      <vt:lpstr>Приложение №   К решению Совета сельского поселения Биккуловский сельсовет  муниципального района Миякинский район Республики Башкортостан № 107 от 17 апреля 2013 года Схема Гр. Прилегающей территории к нач.школе д. Рассвет,  ул. Школьная 4 НЕ НАДО</vt:lpstr>
      <vt:lpstr> Схема границ  прилегающей территории к Детскому саду и  сельскому клубу  д. Рассвет ул. Центральная, 1.</vt:lpstr>
      <vt:lpstr> Схема границ  прилегающей территории к ФАП  д. Маяк, ул. Зеленая 1/3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52</cp:revision>
  <dcterms:created xsi:type="dcterms:W3CDTF">2013-07-17T03:31:44Z</dcterms:created>
  <dcterms:modified xsi:type="dcterms:W3CDTF">2014-11-25T05:20:46Z</dcterms:modified>
</cp:coreProperties>
</file>